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0" r:id="rId3"/>
    <p:sldId id="272" r:id="rId4"/>
    <p:sldId id="273" r:id="rId5"/>
    <p:sldId id="276" r:id="rId6"/>
    <p:sldId id="257" r:id="rId7"/>
    <p:sldId id="258" r:id="rId8"/>
    <p:sldId id="259" r:id="rId9"/>
    <p:sldId id="260" r:id="rId10"/>
    <p:sldId id="263" r:id="rId11"/>
    <p:sldId id="264" r:id="rId12"/>
    <p:sldId id="265" r:id="rId13"/>
    <p:sldId id="266" r:id="rId14"/>
    <p:sldId id="267" r:id="rId15"/>
    <p:sldId id="268" r:id="rId16"/>
    <p:sldId id="277" r:id="rId17"/>
    <p:sldId id="278" r:id="rId18"/>
    <p:sldId id="279" r:id="rId19"/>
    <p:sldId id="280" r:id="rId20"/>
    <p:sldId id="281" r:id="rId21"/>
    <p:sldId id="274" r:id="rId22"/>
    <p:sldId id="275" r:id="rId23"/>
    <p:sldId id="26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a tabassum" initials="st" lastIdx="1" clrIdx="0">
    <p:extLst>
      <p:ext uri="{19B8F6BF-5375-455C-9EA6-DF929625EA0E}">
        <p15:presenceInfo xmlns:p15="http://schemas.microsoft.com/office/powerpoint/2012/main" userId="ad3036032c60cf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FF99FF"/>
    <a:srgbClr val="99CCFF"/>
    <a:srgbClr val="66CCFF"/>
    <a:srgbClr val="CCCCFF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B1D75-B131-43A2-82A1-1062C782F200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BFB2B24A-16BC-4F78-B008-68D6F26B2F75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516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B1D75-B131-43A2-82A1-1062C782F200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2B24A-16BC-4F78-B008-68D6F26B2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397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B1D75-B131-43A2-82A1-1062C782F200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2B24A-16BC-4F78-B008-68D6F26B2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93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B1D75-B131-43A2-82A1-1062C782F200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2B24A-16BC-4F78-B008-68D6F26B2F75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9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B1D75-B131-43A2-82A1-1062C782F200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2B24A-16BC-4F78-B008-68D6F26B2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576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B1D75-B131-43A2-82A1-1062C782F200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2B24A-16BC-4F78-B008-68D6F26B2F75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202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B1D75-B131-43A2-82A1-1062C782F200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2B24A-16BC-4F78-B008-68D6F26B2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853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B1D75-B131-43A2-82A1-1062C782F200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2B24A-16BC-4F78-B008-68D6F26B2F75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562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B1D75-B131-43A2-82A1-1062C782F200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2B24A-16BC-4F78-B008-68D6F26B2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835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B1D75-B131-43A2-82A1-1062C782F200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2B24A-16BC-4F78-B008-68D6F26B2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800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B1D75-B131-43A2-82A1-1062C782F200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2B24A-16BC-4F78-B008-68D6F26B2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95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CC9B1D75-B131-43A2-82A1-1062C782F200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2B24A-16BC-4F78-B008-68D6F26B2F75}" type="slidenum">
              <a:rPr lang="en-IN" smtClean="0"/>
              <a:t>‹#›</a:t>
            </a:fld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4929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b5PEmE0eEg" TargetMode="External"/><Relationship Id="rId2" Type="http://schemas.openxmlformats.org/officeDocument/2006/relationships/hyperlink" Target="https://www.youtube.com/watch?v=CQMpXGwHeYQ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1EA5E-C1F7-9795-8E65-92A0F009D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959217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dirty="0"/>
              <a:t>Team                     JAVA COURSE PROJECT</a:t>
            </a:r>
            <a:br>
              <a:rPr lang="en-US" sz="2000" u="sng" dirty="0"/>
            </a:br>
            <a:br>
              <a:rPr lang="en-US" sz="2000" u="sng" dirty="0">
                <a:solidFill>
                  <a:srgbClr val="FF99FF"/>
                </a:solidFill>
              </a:rPr>
            </a:br>
            <a:r>
              <a:rPr lang="en-US" sz="2000" b="1" i="1" dirty="0">
                <a:solidFill>
                  <a:srgbClr val="FF99FF"/>
                </a:solidFill>
              </a:rPr>
              <a:t>Saba Tabassum     - 2003A51100</a:t>
            </a:r>
            <a:br>
              <a:rPr lang="en-US" sz="2000" b="1" i="1" dirty="0">
                <a:solidFill>
                  <a:srgbClr val="FF99FF"/>
                </a:solidFill>
              </a:rPr>
            </a:br>
            <a:r>
              <a:rPr lang="en-US" sz="2000" b="1" i="1" dirty="0" err="1">
                <a:solidFill>
                  <a:srgbClr val="FF99FF"/>
                </a:solidFill>
              </a:rPr>
              <a:t>Samreen</a:t>
            </a:r>
            <a:r>
              <a:rPr lang="en-US" sz="2000" b="1" i="1" dirty="0">
                <a:solidFill>
                  <a:srgbClr val="FF99FF"/>
                </a:solidFill>
              </a:rPr>
              <a:t>                -2003A51131</a:t>
            </a:r>
            <a:br>
              <a:rPr lang="en-US" sz="2000" b="1" i="1" dirty="0">
                <a:solidFill>
                  <a:srgbClr val="FF6699"/>
                </a:solidFill>
              </a:rPr>
            </a:br>
            <a:br>
              <a:rPr lang="en-US" sz="2000" b="1" i="1" dirty="0"/>
            </a:br>
            <a:br>
              <a:rPr lang="en-US" sz="2000" b="1" i="1" dirty="0"/>
            </a:br>
            <a:br>
              <a:rPr lang="en-US" sz="2000" b="1" i="1" dirty="0"/>
            </a:br>
            <a:r>
              <a:rPr lang="en-US" sz="2000" b="1" i="1" dirty="0"/>
              <a:t>		</a:t>
            </a:r>
            <a:r>
              <a:rPr lang="en-US" sz="2000" b="1" i="1" dirty="0">
                <a:solidFill>
                  <a:srgbClr val="99CCFF"/>
                </a:solidFill>
              </a:rPr>
              <a:t>Under Guidance of </a:t>
            </a:r>
            <a:br>
              <a:rPr lang="en-US" sz="2000" b="1" i="1" dirty="0">
                <a:solidFill>
                  <a:srgbClr val="99CCFF"/>
                </a:solidFill>
              </a:rPr>
            </a:br>
            <a:r>
              <a:rPr lang="en-US" sz="2000" b="1" i="1" dirty="0">
                <a:solidFill>
                  <a:srgbClr val="99CCFF"/>
                </a:solidFill>
              </a:rPr>
              <a:t>		T.SAMPATH KUMAR SIR</a:t>
            </a:r>
            <a:br>
              <a:rPr lang="en-US" sz="2000" dirty="0">
                <a:solidFill>
                  <a:srgbClr val="92D050"/>
                </a:solidFill>
              </a:rPr>
            </a:br>
            <a:br>
              <a:rPr lang="en-US" sz="2000" dirty="0">
                <a:solidFill>
                  <a:srgbClr val="92D050"/>
                </a:solidFill>
              </a:rPr>
            </a:br>
            <a:endParaRPr lang="en-IN" sz="2000" dirty="0">
              <a:solidFill>
                <a:srgbClr val="92D05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3616B-AC2D-B842-521B-6EBDCD610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140" y="469784"/>
            <a:ext cx="7579743" cy="1744910"/>
          </a:xfrm>
        </p:spPr>
        <p:txBody>
          <a:bodyPr>
            <a:noAutofit/>
          </a:bodyPr>
          <a:lstStyle/>
          <a:p>
            <a:r>
              <a:rPr lang="en-US" sz="3200" b="1" i="1" dirty="0">
                <a:solidFill>
                  <a:srgbClr val="66CCFF"/>
                </a:solidFill>
              </a:rPr>
              <a:t>ENVIRONMENT PORTAL FOR BOTANIST &amp; DOCTORS</a:t>
            </a:r>
            <a:endParaRPr lang="en-IN" sz="3200" b="1" i="1" dirty="0">
              <a:solidFill>
                <a:srgbClr val="66CCFF"/>
              </a:solidFill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5E462FD-5E9E-6266-797E-02E9FD278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5" t="19269" r="25757" b="24756"/>
          <a:stretch/>
        </p:blipFill>
        <p:spPr bwMode="auto">
          <a:xfrm>
            <a:off x="9102056" y="1174459"/>
            <a:ext cx="2910980" cy="374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671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3081-DA97-136B-D662-66472C3DB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7" y="447330"/>
            <a:ext cx="7958331" cy="11298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1" u="sng" dirty="0"/>
              <a:t>JUSTIFICATIONS</a:t>
            </a:r>
            <a:br>
              <a:rPr lang="en-US" b="1" i="1" u="sng" dirty="0"/>
            </a:br>
            <a:r>
              <a:rPr lang="en-US" b="1" i="1" u="sng" dirty="0"/>
              <a:t>1. Nursery –Nursery Management</a:t>
            </a:r>
            <a:br>
              <a:rPr lang="en-US" b="1" i="1" u="sng" dirty="0"/>
            </a:br>
            <a:br>
              <a:rPr lang="en-US" b="1" i="1" u="sng" dirty="0"/>
            </a:br>
            <a:endParaRPr lang="en-IN" b="1" i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1C7CE-81FE-4A9C-3120-D3593554F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901"/>
          <a:stretch/>
        </p:blipFill>
        <p:spPr>
          <a:xfrm>
            <a:off x="2251063" y="1806346"/>
            <a:ext cx="4174904" cy="48823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C99191-A5D2-9D00-A052-FC25F42FC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721" b="3335"/>
          <a:stretch/>
        </p:blipFill>
        <p:spPr>
          <a:xfrm>
            <a:off x="6806285" y="1806346"/>
            <a:ext cx="4245353" cy="48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01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3CD0-2D66-E0DF-97EA-299C88016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188" y="707389"/>
            <a:ext cx="7958331" cy="802630"/>
          </a:xfrm>
        </p:spPr>
        <p:txBody>
          <a:bodyPr/>
          <a:lstStyle/>
          <a:p>
            <a:pPr algn="l"/>
            <a:r>
              <a:rPr lang="en-US" dirty="0"/>
              <a:t>File After Appending: List of Plants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134A92-26AE-ED6F-0503-748BC53F3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48" r="33500" b="65881"/>
          <a:stretch/>
        </p:blipFill>
        <p:spPr>
          <a:xfrm>
            <a:off x="2018950" y="1577132"/>
            <a:ext cx="4077050" cy="18518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5DFAC7-7C35-D4D3-70D2-F43707276268}"/>
              </a:ext>
            </a:extLst>
          </p:cNvPr>
          <p:cNvSpPr txBox="1"/>
          <p:nvPr/>
        </p:nvSpPr>
        <p:spPr>
          <a:xfrm>
            <a:off x="2090956" y="3732993"/>
            <a:ext cx="889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File After Appending: List of Disease,                               List of Booking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17C5F8-1851-3980-A847-B2F295D71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" r="11856" b="62207"/>
          <a:stretch/>
        </p:blipFill>
        <p:spPr>
          <a:xfrm>
            <a:off x="2018950" y="4329336"/>
            <a:ext cx="5166220" cy="12325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2B5C66-7A66-D521-125D-2285B7EB00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5" r="66944" b="74316"/>
          <a:stretch/>
        </p:blipFill>
        <p:spPr>
          <a:xfrm>
            <a:off x="7819279" y="4329335"/>
            <a:ext cx="2755741" cy="123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21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25C3-870A-32E1-ABF1-9F67C3CBE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/>
              <a:t>Plant Care:</a:t>
            </a:r>
            <a:endParaRPr lang="en-IN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A9096-B98E-B4D9-13A0-F1DBF0683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69444" b="24846"/>
          <a:stretch/>
        </p:blipFill>
        <p:spPr>
          <a:xfrm>
            <a:off x="1169798" y="1468073"/>
            <a:ext cx="2219354" cy="3070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E6AAAE-AAA6-C628-D22A-5857269F6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492" b="13119"/>
          <a:stretch/>
        </p:blipFill>
        <p:spPr>
          <a:xfrm>
            <a:off x="3575920" y="2218888"/>
            <a:ext cx="7294013" cy="43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21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90542-9549-3C13-1413-986249B2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/>
              <a:t>Campaign</a:t>
            </a:r>
            <a:endParaRPr lang="en-IN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F4E03D-28F1-7134-5B18-8294B5E18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556" b="20676"/>
          <a:stretch/>
        </p:blipFill>
        <p:spPr>
          <a:xfrm>
            <a:off x="1510018" y="1669409"/>
            <a:ext cx="4874004" cy="386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C23010-5AFA-B05F-867A-E99FA6598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08" r="28594" b="56782"/>
          <a:stretch/>
        </p:blipFill>
        <p:spPr>
          <a:xfrm>
            <a:off x="7091494" y="1885285"/>
            <a:ext cx="3590488" cy="188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20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869F1-A7C1-7DE1-4DC8-5297893C8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u="sng" dirty="0"/>
              <a:t>DOCTOR</a:t>
            </a:r>
            <a:br>
              <a:rPr lang="en-US" b="1" i="1" u="sng" dirty="0"/>
            </a:br>
            <a:r>
              <a:rPr lang="en-US" sz="3200" b="1" dirty="0"/>
              <a:t>Patient’s List</a:t>
            </a:r>
            <a:endParaRPr lang="en-IN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24461-2193-77B4-D3EF-12F2CB9FD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310" b="25904"/>
          <a:stretch/>
        </p:blipFill>
        <p:spPr>
          <a:xfrm>
            <a:off x="1402826" y="2133517"/>
            <a:ext cx="5065086" cy="4164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119C8-C51B-7C2A-ADA0-EE36D94F7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7" t="11402" r="46541" b="34679"/>
          <a:stretch/>
        </p:blipFill>
        <p:spPr>
          <a:xfrm>
            <a:off x="6878972" y="2133517"/>
            <a:ext cx="3305263" cy="190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91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C0D69-F8E9-35DC-8F05-C413F74F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List Of Patients  after Appending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D88F8-C31B-8439-98CB-9339CD00C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39" r="45808" b="70260"/>
          <a:stretch/>
        </p:blipFill>
        <p:spPr>
          <a:xfrm>
            <a:off x="3512213" y="1602296"/>
            <a:ext cx="3078760" cy="17310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A2B089-042A-9064-FA99-2921F270551C}"/>
              </a:ext>
            </a:extLst>
          </p:cNvPr>
          <p:cNvSpPr txBox="1"/>
          <p:nvPr/>
        </p:nvSpPr>
        <p:spPr>
          <a:xfrm>
            <a:off x="2862743" y="3665881"/>
            <a:ext cx="727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List Of Prescription  after Appending</a:t>
            </a:r>
            <a:endParaRPr lang="en-IN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0D4814-DD11-2562-6E8B-E338F4F4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688" b="69706"/>
          <a:stretch/>
        </p:blipFill>
        <p:spPr>
          <a:xfrm>
            <a:off x="3512213" y="4583164"/>
            <a:ext cx="3939099" cy="107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16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8159-A707-A853-91DD-C1C96D6E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743907"/>
          </a:xfrm>
        </p:spPr>
        <p:txBody>
          <a:bodyPr/>
          <a:lstStyle/>
          <a:p>
            <a:pPr algn="l"/>
            <a:r>
              <a:rPr lang="en-US" b="1" i="1" dirty="0"/>
              <a:t>Using GUI</a:t>
            </a:r>
            <a:endParaRPr lang="en-IN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44CA4-DE64-0E2F-B54E-CFF3B687E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22" r="7247" b="33211"/>
          <a:stretch/>
        </p:blipFill>
        <p:spPr>
          <a:xfrm>
            <a:off x="2041357" y="1409350"/>
            <a:ext cx="8696552" cy="458038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A66896-8146-3769-E9FA-FD5A28143163}"/>
              </a:ext>
            </a:extLst>
          </p:cNvPr>
          <p:cNvCxnSpPr/>
          <p:nvPr/>
        </p:nvCxnSpPr>
        <p:spPr>
          <a:xfrm>
            <a:off x="4160939" y="3137483"/>
            <a:ext cx="872455" cy="947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072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E226CD-8E69-AF1B-9AB8-90697DF07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70" t="3792" r="23830" b="6177"/>
          <a:stretch/>
        </p:blipFill>
        <p:spPr>
          <a:xfrm>
            <a:off x="964733" y="251669"/>
            <a:ext cx="6400800" cy="617429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118D22-ECAF-D547-B4D4-E9B606FEB2E0}"/>
              </a:ext>
            </a:extLst>
          </p:cNvPr>
          <p:cNvCxnSpPr/>
          <p:nvPr/>
        </p:nvCxnSpPr>
        <p:spPr>
          <a:xfrm>
            <a:off x="2961314" y="4311941"/>
            <a:ext cx="511728" cy="645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D283C8A-FFC2-E2AA-96E7-EA00123B57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16" t="6605" r="22522" b="59633"/>
          <a:stretch/>
        </p:blipFill>
        <p:spPr>
          <a:xfrm>
            <a:off x="7448025" y="2038524"/>
            <a:ext cx="3565321" cy="231536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763940-DACB-3E37-7A2D-48B62A75CF9A}"/>
              </a:ext>
            </a:extLst>
          </p:cNvPr>
          <p:cNvCxnSpPr/>
          <p:nvPr/>
        </p:nvCxnSpPr>
        <p:spPr>
          <a:xfrm>
            <a:off x="7835317" y="788565"/>
            <a:ext cx="662731" cy="939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F8A2601-291D-1C4E-7195-E2A6C4A45611}"/>
              </a:ext>
            </a:extLst>
          </p:cNvPr>
          <p:cNvSpPr/>
          <p:nvPr/>
        </p:nvSpPr>
        <p:spPr>
          <a:xfrm>
            <a:off x="8315865" y="702301"/>
            <a:ext cx="2697482" cy="6779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Stores in file PlantList.txt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8814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3A23-68C0-D94C-0E69-5F041B396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9969" y="292328"/>
            <a:ext cx="4783141" cy="742842"/>
          </a:xfrm>
        </p:spPr>
        <p:txBody>
          <a:bodyPr>
            <a:noAutofit/>
          </a:bodyPr>
          <a:lstStyle/>
          <a:p>
            <a:r>
              <a:rPr lang="en-US" sz="4800" b="1" i="1" dirty="0"/>
              <a:t>Doctors Login</a:t>
            </a:r>
            <a:endParaRPr lang="en-IN" sz="4800" b="1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7634D-6A6A-03C2-7031-40F4FBA31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11" t="3725" r="18551" b="38035"/>
          <a:stretch/>
        </p:blipFill>
        <p:spPr>
          <a:xfrm>
            <a:off x="1138687" y="1035170"/>
            <a:ext cx="5564037" cy="399403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AFEC7F-7AAE-93FB-9D46-6F5FB5556066}"/>
              </a:ext>
            </a:extLst>
          </p:cNvPr>
          <p:cNvCxnSpPr/>
          <p:nvPr/>
        </p:nvCxnSpPr>
        <p:spPr>
          <a:xfrm>
            <a:off x="4088921" y="2863970"/>
            <a:ext cx="526211" cy="56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20CD69-2FD5-CF6A-C2B5-EB4D647F7569}"/>
              </a:ext>
            </a:extLst>
          </p:cNvPr>
          <p:cNvCxnSpPr/>
          <p:nvPr/>
        </p:nvCxnSpPr>
        <p:spPr>
          <a:xfrm>
            <a:off x="7988060" y="3429000"/>
            <a:ext cx="414068" cy="280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A4A7F30-42F8-B618-88D2-66EBDD36E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54" t="15094" r="29386" b="37107"/>
          <a:stretch/>
        </p:blipFill>
        <p:spPr>
          <a:xfrm>
            <a:off x="6909759" y="1035169"/>
            <a:ext cx="3994030" cy="39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58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AD9F5-5584-9AF1-D549-E16FAFE2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473" y="227215"/>
            <a:ext cx="7958331" cy="45029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DOCTOR’S OPTIONS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800CA-2FAD-237F-C613-D4370148A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14" t="13822" r="34725" b="39082"/>
          <a:stretch/>
        </p:blipFill>
        <p:spPr>
          <a:xfrm>
            <a:off x="1680584" y="796955"/>
            <a:ext cx="3201773" cy="32297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7F2C9B-3247-1CEA-05BE-13B255FC4BC6}"/>
              </a:ext>
            </a:extLst>
          </p:cNvPr>
          <p:cNvCxnSpPr/>
          <p:nvPr/>
        </p:nvCxnSpPr>
        <p:spPr>
          <a:xfrm>
            <a:off x="1937857" y="3850547"/>
            <a:ext cx="444616" cy="176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0B905F-1A98-3FD8-FC2A-AB1090FF2ADA}"/>
              </a:ext>
            </a:extLst>
          </p:cNvPr>
          <p:cNvCxnSpPr/>
          <p:nvPr/>
        </p:nvCxnSpPr>
        <p:spPr>
          <a:xfrm>
            <a:off x="6425967" y="5377343"/>
            <a:ext cx="453005" cy="251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7FC8A45-3826-5E95-B390-CCCD93294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90" t="5382" r="22179" b="11622"/>
          <a:stretch/>
        </p:blipFill>
        <p:spPr>
          <a:xfrm>
            <a:off x="5595457" y="738231"/>
            <a:ext cx="5478011" cy="56919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556DD0-4216-69D3-67A2-8CD4B76C90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76" t="9879" r="32982" b="65994"/>
          <a:stretch/>
        </p:blipFill>
        <p:spPr>
          <a:xfrm>
            <a:off x="1118532" y="4550027"/>
            <a:ext cx="4404219" cy="165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32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7B0C-8A55-704C-D5CC-01467ACC1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/>
              <a:t>CONCEPTS LEARNT FROM PROJECT</a:t>
            </a:r>
            <a:endParaRPr lang="en-IN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5D74B-65F1-3B43-E167-B3813FA05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8" y="2052116"/>
            <a:ext cx="7796540" cy="399782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1. Files</a:t>
            </a:r>
          </a:p>
          <a:p>
            <a:r>
              <a:rPr lang="en-US" dirty="0"/>
              <a:t>2. Object Input/Output Streams</a:t>
            </a:r>
          </a:p>
          <a:p>
            <a:r>
              <a:rPr lang="en-US" dirty="0"/>
              <a:t>3. File Input/Output Streams</a:t>
            </a:r>
          </a:p>
          <a:p>
            <a:r>
              <a:rPr lang="en-US" dirty="0"/>
              <a:t>4. Exceptional Handling</a:t>
            </a:r>
          </a:p>
          <a:p>
            <a:r>
              <a:rPr lang="en-US" dirty="0"/>
              <a:t>5. File Appending</a:t>
            </a:r>
          </a:p>
          <a:p>
            <a:r>
              <a:rPr lang="en-US" dirty="0"/>
              <a:t>6. File Searching</a:t>
            </a:r>
          </a:p>
          <a:p>
            <a:r>
              <a:rPr lang="en-US" dirty="0"/>
              <a:t>7. Scanner I/O and Console I/O</a:t>
            </a:r>
          </a:p>
          <a:p>
            <a:r>
              <a:rPr lang="en-US" dirty="0"/>
              <a:t>8.Switch Case.</a:t>
            </a:r>
          </a:p>
          <a:p>
            <a:r>
              <a:rPr lang="en-IN" dirty="0"/>
              <a:t>9. Java Swings5. Java GUI</a:t>
            </a:r>
          </a:p>
          <a:p>
            <a:r>
              <a:rPr lang="en-IN" dirty="0"/>
              <a:t>10. Java </a:t>
            </a:r>
            <a:r>
              <a:rPr lang="en-IN" dirty="0" err="1"/>
              <a:t>Jcomponents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8448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7BC2E-C358-86A7-7807-FD41CC54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7"/>
            <a:ext cx="3822548" cy="525794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1" u="sng" dirty="0"/>
              <a:t>REFERENCES</a:t>
            </a:r>
            <a:endParaRPr lang="en-IN" b="1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FB77-9997-B9CF-D1E1-1F756116D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9" y="1867558"/>
            <a:ext cx="8478437" cy="1748097"/>
          </a:xfrm>
        </p:spPr>
        <p:txBody>
          <a:bodyPr>
            <a:normAutofit/>
          </a:bodyPr>
          <a:lstStyle/>
          <a:p>
            <a:r>
              <a:rPr lang="en-IN" i="1" u="sng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https://www.youtube.com/watch?v=CQMpXGwHeYQ</a:t>
            </a:r>
            <a:endParaRPr lang="en-IN" i="1" u="sng" dirty="0">
              <a:solidFill>
                <a:srgbClr val="92D050"/>
              </a:solidFill>
            </a:endParaRPr>
          </a:p>
          <a:p>
            <a:r>
              <a:rPr lang="en-IN" i="1" u="sng" dirty="0">
                <a:solidFill>
                  <a:srgbClr val="92D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https://www.youtube.com/watch?v=Qb5PEmE0eEg</a:t>
            </a:r>
            <a:endParaRPr lang="en-IN" i="1" u="sng" dirty="0">
              <a:solidFill>
                <a:srgbClr val="92D050"/>
              </a:solidFill>
            </a:endParaRPr>
          </a:p>
          <a:p>
            <a:r>
              <a:rPr lang="en-IN" i="1" u="sng" dirty="0">
                <a:solidFill>
                  <a:srgbClr val="92D050"/>
                </a:solidFill>
              </a:rPr>
              <a:t>https://www.digitalocean.com/community/tutorials/java-append-to-file</a:t>
            </a:r>
          </a:p>
        </p:txBody>
      </p:sp>
    </p:spTree>
    <p:extLst>
      <p:ext uri="{BB962C8B-B14F-4D97-AF65-F5344CB8AC3E}">
        <p14:creationId xmlns:p14="http://schemas.microsoft.com/office/powerpoint/2010/main" val="3135477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FC5E-6ABC-4714-DFE9-407A688A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i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77C8B-0622-14C9-4F82-AF6887B9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703" y="2052116"/>
            <a:ext cx="7796540" cy="2553440"/>
          </a:xfrm>
        </p:spPr>
        <p:txBody>
          <a:bodyPr/>
          <a:lstStyle/>
          <a:p>
            <a:r>
              <a:rPr lang="en-IN" dirty="0"/>
              <a:t>1. Using this project we provide a console interface and a GUI interface for both user and system.</a:t>
            </a:r>
          </a:p>
          <a:p>
            <a:r>
              <a:rPr lang="en-IN" dirty="0"/>
              <a:t>2. This project is helpful for botanist to keep track of his stock and Doctors will be having an E-health Management Portal to maintain  medical records.</a:t>
            </a:r>
          </a:p>
        </p:txBody>
      </p:sp>
    </p:spTree>
    <p:extLst>
      <p:ext uri="{BB962C8B-B14F-4D97-AF65-F5344CB8AC3E}">
        <p14:creationId xmlns:p14="http://schemas.microsoft.com/office/powerpoint/2010/main" val="2972519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C61C1-9B3A-800C-4C20-5558C4B7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71F2B-D4C7-803E-D2E9-2D420C412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1418" y="2052116"/>
            <a:ext cx="7796540" cy="3997828"/>
          </a:xfrm>
        </p:spPr>
        <p:txBody>
          <a:bodyPr/>
          <a:lstStyle/>
          <a:p>
            <a:r>
              <a:rPr lang="en-IN" sz="2000" cap="none" dirty="0"/>
              <a:t>We take this opportunity to express my profound gratitude and deep regards to our </a:t>
            </a:r>
            <a:r>
              <a:rPr lang="en-IN" sz="2000" cap="none" dirty="0">
                <a:solidFill>
                  <a:srgbClr val="FF66FF"/>
                </a:solidFill>
              </a:rPr>
              <a:t>HOD </a:t>
            </a:r>
            <a:r>
              <a:rPr lang="en-IN" dirty="0">
                <a:solidFill>
                  <a:srgbClr val="FF66FF"/>
                </a:solidFill>
              </a:rPr>
              <a:t> </a:t>
            </a:r>
            <a:r>
              <a:rPr lang="en-IN" dirty="0" err="1">
                <a:solidFill>
                  <a:srgbClr val="FF66FF"/>
                </a:solidFill>
              </a:rPr>
              <a:t>DR.M.Sheshikala</a:t>
            </a:r>
            <a:r>
              <a:rPr lang="en-IN" dirty="0">
                <a:solidFill>
                  <a:srgbClr val="FF66FF"/>
                </a:solidFill>
              </a:rPr>
              <a:t> </a:t>
            </a:r>
            <a:r>
              <a:rPr lang="en-IN" sz="2000" cap="none" dirty="0"/>
              <a:t>who gave our team the opportunity to do this project.</a:t>
            </a:r>
          </a:p>
          <a:p>
            <a:r>
              <a:rPr lang="en-IN" sz="2000" cap="none" dirty="0"/>
              <a:t>We thank our teaching professor </a:t>
            </a:r>
            <a:r>
              <a:rPr lang="en-IN" sz="2000" cap="none" dirty="0">
                <a:solidFill>
                  <a:srgbClr val="FF66FF"/>
                </a:solidFill>
              </a:rPr>
              <a:t>Mr. Sampath Kumar </a:t>
            </a:r>
            <a:r>
              <a:rPr lang="en-IN" sz="2000" cap="none" dirty="0" err="1">
                <a:solidFill>
                  <a:srgbClr val="FF66FF"/>
                </a:solidFill>
              </a:rPr>
              <a:t>Tallapally</a:t>
            </a:r>
            <a:r>
              <a:rPr lang="en-IN" sz="2000" cap="none" dirty="0">
                <a:solidFill>
                  <a:srgbClr val="FF66FF"/>
                </a:solidFill>
              </a:rPr>
              <a:t> </a:t>
            </a:r>
            <a:r>
              <a:rPr lang="en-IN" sz="2000" cap="none" dirty="0"/>
              <a:t>who assisted us directly or indirectly for successful completion of this course project.</a:t>
            </a:r>
          </a:p>
          <a:p>
            <a:r>
              <a:rPr lang="en-IN" sz="2000" cap="none" dirty="0"/>
              <a:t>The project helped us learn how to do proper implementation of project and we learnt about many </a:t>
            </a:r>
            <a:r>
              <a:rPr lang="en-IN" sz="2000" cap="none" dirty="0" err="1"/>
              <a:t>oopc</a:t>
            </a:r>
            <a:r>
              <a:rPr lang="en-IN" sz="2000" cap="none" dirty="0"/>
              <a:t> concepts while doing thi</a:t>
            </a:r>
            <a:r>
              <a:rPr lang="en-IN" sz="2000" b="1" cap="none" dirty="0"/>
              <a:t>s </a:t>
            </a:r>
            <a:r>
              <a:rPr lang="en-IN" sz="2000" cap="none" dirty="0"/>
              <a:t>project.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7995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276FCA-F4FC-1431-D60D-FAF0FB5865D8}"/>
              </a:ext>
            </a:extLst>
          </p:cNvPr>
          <p:cNvSpPr txBox="1"/>
          <p:nvPr/>
        </p:nvSpPr>
        <p:spPr>
          <a:xfrm>
            <a:off x="3282193" y="2921168"/>
            <a:ext cx="60946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99CCFF"/>
                </a:solidFill>
              </a:rPr>
              <a:t>THANK YOU</a:t>
            </a:r>
            <a:endParaRPr lang="en-IN" sz="6000" b="1" dirty="0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34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0DDEB-3054-7351-BAD2-C5D8BAB8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45911"/>
          </a:xfrm>
        </p:spPr>
        <p:txBody>
          <a:bodyPr/>
          <a:lstStyle/>
          <a:p>
            <a:pPr algn="l"/>
            <a:r>
              <a:rPr lang="en-IN" dirty="0"/>
              <a:t>PROBLEMS FACED DURING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47965-AA0F-FBBC-5BF6-84FD5CDD4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4087" y="2136007"/>
            <a:ext cx="7796540" cy="1966210"/>
          </a:xfrm>
        </p:spPr>
        <p:txBody>
          <a:bodyPr/>
          <a:lstStyle/>
          <a:p>
            <a:r>
              <a:rPr lang="en-IN" dirty="0"/>
              <a:t>1. File Searching</a:t>
            </a:r>
          </a:p>
          <a:p>
            <a:r>
              <a:rPr lang="en-IN" dirty="0"/>
              <a:t>2. Java GUI data adding to file.</a:t>
            </a:r>
          </a:p>
        </p:txBody>
      </p:sp>
    </p:spTree>
    <p:extLst>
      <p:ext uri="{BB962C8B-B14F-4D97-AF65-F5344CB8AC3E}">
        <p14:creationId xmlns:p14="http://schemas.microsoft.com/office/powerpoint/2010/main" val="3621876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1CF77-831E-361A-16C2-8E4EFDD2C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365" y="808056"/>
            <a:ext cx="7952774" cy="1079467"/>
          </a:xfrm>
        </p:spPr>
        <p:txBody>
          <a:bodyPr/>
          <a:lstStyle/>
          <a:p>
            <a:pPr algn="l"/>
            <a:r>
              <a:rPr lang="en-IN" b="1" i="1" dirty="0"/>
              <a:t>SOLUTIONS FOR PROBLEMS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F4D4A-5234-8C4F-F34B-3CAC4F4F5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426" y="1429093"/>
            <a:ext cx="2474915" cy="456192"/>
          </a:xfrm>
        </p:spPr>
        <p:txBody>
          <a:bodyPr/>
          <a:lstStyle/>
          <a:p>
            <a:pPr marL="6160" indent="0">
              <a:buNone/>
            </a:pPr>
            <a:r>
              <a:rPr lang="en-IN" dirty="0"/>
              <a:t>File Searching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D94C6-2843-B183-06CE-5B0A8AF5F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02" t="39633" r="26101" b="20838"/>
          <a:stretch/>
        </p:blipFill>
        <p:spPr>
          <a:xfrm>
            <a:off x="2835479" y="1963024"/>
            <a:ext cx="5998128" cy="27108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6F9ECF3-FC99-5C75-48F8-643B61BC5DC1}"/>
              </a:ext>
            </a:extLst>
          </p:cNvPr>
          <p:cNvSpPr txBox="1">
            <a:spLocks/>
          </p:cNvSpPr>
          <p:nvPr/>
        </p:nvSpPr>
        <p:spPr>
          <a:xfrm>
            <a:off x="2617365" y="5079450"/>
            <a:ext cx="7952774" cy="10794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000" b="1" i="1" dirty="0"/>
              <a:t>Here Disease name is searched in a file disease.txt and return Disease name and pesticides</a:t>
            </a:r>
          </a:p>
        </p:txBody>
      </p:sp>
    </p:spTree>
    <p:extLst>
      <p:ext uri="{BB962C8B-B14F-4D97-AF65-F5344CB8AC3E}">
        <p14:creationId xmlns:p14="http://schemas.microsoft.com/office/powerpoint/2010/main" val="2795075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309F-E912-0CD4-724F-43E7E0A24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6"/>
            <a:ext cx="6414746" cy="584515"/>
          </a:xfrm>
        </p:spPr>
        <p:txBody>
          <a:bodyPr/>
          <a:lstStyle/>
          <a:p>
            <a:pPr algn="l"/>
            <a:r>
              <a:rPr lang="en-IN" dirty="0"/>
              <a:t>Java GUI data adding to file.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D5337-2F1C-B0A2-B4C5-C2DF62015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4" t="20306" r="8693" b="20367"/>
          <a:stretch/>
        </p:blipFill>
        <p:spPr>
          <a:xfrm>
            <a:off x="1057013" y="1677797"/>
            <a:ext cx="9899009" cy="40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16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230A-54AC-C5F3-FC92-665428CA5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i="1" dirty="0"/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95565-AB90-ED6C-1DDE-1217B38B8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927" y="1885285"/>
            <a:ext cx="7796540" cy="3598877"/>
          </a:xfrm>
        </p:spPr>
        <p:txBody>
          <a:bodyPr/>
          <a:lstStyle/>
          <a:p>
            <a:r>
              <a:rPr lang="en-US" dirty="0"/>
              <a:t>1. The Aim of this project is create a user friendly model help the botanist to </a:t>
            </a:r>
            <a:r>
              <a:rPr lang="en-US" dirty="0" err="1"/>
              <a:t>analyse</a:t>
            </a:r>
            <a:r>
              <a:rPr lang="en-US" dirty="0"/>
              <a:t> about plants store, plant healthcare ,and upcoming plant campaigns, with this it creates a automated and technologized model.</a:t>
            </a:r>
          </a:p>
          <a:p>
            <a:r>
              <a:rPr lang="en-US" dirty="0"/>
              <a:t>2. Plant Doctors :This project is like E -health management portal for doctors. Doctors need to keep prescription records of patients </a:t>
            </a:r>
            <a:r>
              <a:rPr lang="en-US" dirty="0" err="1"/>
              <a:t>everytime</a:t>
            </a:r>
            <a:r>
              <a:rPr lang="en-US" dirty="0"/>
              <a:t> , important information may be lost anytime.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7527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B1D0D-0FDC-BF43-2BB0-9C2A6B1B9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4FBCD-D05C-42C1-7068-A393E4AF2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1430086"/>
            <a:ext cx="7796540" cy="3997828"/>
          </a:xfrm>
        </p:spPr>
        <p:txBody>
          <a:bodyPr/>
          <a:lstStyle/>
          <a:p>
            <a:r>
              <a:rPr lang="en-US" dirty="0"/>
              <a:t>1. The main object of project is to create a user friendly ,automated ,technologized model to assist botanists and Doctors</a:t>
            </a:r>
          </a:p>
          <a:p>
            <a:pPr marL="6160" indent="0">
              <a:buNone/>
            </a:pPr>
            <a:endParaRPr lang="en-US" dirty="0"/>
          </a:p>
          <a:p>
            <a:r>
              <a:rPr lang="en-US" dirty="0"/>
              <a:t>2. Smart Green Environmental Portal For Botanists &amp; Doctors.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4613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558F5-EA8B-6356-02D6-4F998093E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SOLUTION: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D4BE7-EB88-CD9B-1A82-1BB450F32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368" y="1885285"/>
            <a:ext cx="8402937" cy="3997828"/>
          </a:xfrm>
        </p:spPr>
        <p:txBody>
          <a:bodyPr/>
          <a:lstStyle/>
          <a:p>
            <a:r>
              <a:rPr lang="en-US" dirty="0"/>
              <a:t>1. In our proposed model, we categorize the users into two groups:</a:t>
            </a:r>
          </a:p>
          <a:p>
            <a:r>
              <a:rPr lang="en-US" dirty="0"/>
              <a:t>A. Nursery</a:t>
            </a:r>
          </a:p>
          <a:p>
            <a:r>
              <a:rPr lang="en-US" dirty="0"/>
              <a:t>B. Doctors</a:t>
            </a:r>
          </a:p>
          <a:p>
            <a:r>
              <a:rPr lang="en-IN" dirty="0"/>
              <a:t>A. The botanist can access the Nursery option, can handle Nursery Management, Plant Health Care and Campaigns</a:t>
            </a:r>
          </a:p>
          <a:p>
            <a:r>
              <a:rPr lang="en-IN" dirty="0"/>
              <a:t>B. Doctors can login to Doctor’s option , can handle List of Booked plant patient list, their health record and prescription.</a:t>
            </a:r>
          </a:p>
        </p:txBody>
      </p:sp>
    </p:spTree>
    <p:extLst>
      <p:ext uri="{BB962C8B-B14F-4D97-AF65-F5344CB8AC3E}">
        <p14:creationId xmlns:p14="http://schemas.microsoft.com/office/powerpoint/2010/main" val="2734227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83C6-E3F9-718D-58B7-111F7864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WORKING MODEL: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5A767F-8BC7-9540-8EBF-F522C7FEF0F6}"/>
              </a:ext>
            </a:extLst>
          </p:cNvPr>
          <p:cNvSpPr/>
          <p:nvPr/>
        </p:nvSpPr>
        <p:spPr>
          <a:xfrm>
            <a:off x="1621861" y="2365695"/>
            <a:ext cx="1557567" cy="528507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Nurser</a:t>
            </a:r>
            <a:r>
              <a:rPr lang="en-US" dirty="0">
                <a:solidFill>
                  <a:schemeClr val="bg1"/>
                </a:solidFill>
              </a:rPr>
              <a:t>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2D10F2-7E07-230F-7E19-BEAA234C73B8}"/>
              </a:ext>
            </a:extLst>
          </p:cNvPr>
          <p:cNvSpPr/>
          <p:nvPr/>
        </p:nvSpPr>
        <p:spPr>
          <a:xfrm>
            <a:off x="1621861" y="4759994"/>
            <a:ext cx="1627464" cy="528507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Doctor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C8DE49-44B8-9920-A09E-46597FCED9F0}"/>
              </a:ext>
            </a:extLst>
          </p:cNvPr>
          <p:cNvSpPr/>
          <p:nvPr/>
        </p:nvSpPr>
        <p:spPr>
          <a:xfrm>
            <a:off x="3812797" y="2365695"/>
            <a:ext cx="1623269" cy="596819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Nursery management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A737E8-714A-E187-C490-906FCC7448DE}"/>
              </a:ext>
            </a:extLst>
          </p:cNvPr>
          <p:cNvSpPr/>
          <p:nvPr/>
        </p:nvSpPr>
        <p:spPr>
          <a:xfrm>
            <a:off x="6144659" y="2400389"/>
            <a:ext cx="1557567" cy="528507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Plant Care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C29FDA-9A4E-440C-DD73-F98C09E60037}"/>
              </a:ext>
            </a:extLst>
          </p:cNvPr>
          <p:cNvSpPr/>
          <p:nvPr/>
        </p:nvSpPr>
        <p:spPr>
          <a:xfrm>
            <a:off x="8246377" y="2417011"/>
            <a:ext cx="1557567" cy="453006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Campaigns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A61BAC-9014-3140-2631-99F23B45C3A7}"/>
              </a:ext>
            </a:extLst>
          </p:cNvPr>
          <p:cNvSpPr/>
          <p:nvPr/>
        </p:nvSpPr>
        <p:spPr>
          <a:xfrm>
            <a:off x="3871519" y="4759994"/>
            <a:ext cx="1468073" cy="528507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Patients List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537A16-830E-6412-A866-290D518964DE}"/>
              </a:ext>
            </a:extLst>
          </p:cNvPr>
          <p:cNvSpPr/>
          <p:nvPr/>
        </p:nvSpPr>
        <p:spPr>
          <a:xfrm>
            <a:off x="6069435" y="4807844"/>
            <a:ext cx="1468073" cy="528507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Health History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7B40E9-2644-E84F-2049-A407B4E5AD63}"/>
              </a:ext>
            </a:extLst>
          </p:cNvPr>
          <p:cNvSpPr/>
          <p:nvPr/>
        </p:nvSpPr>
        <p:spPr>
          <a:xfrm>
            <a:off x="8387614" y="4757051"/>
            <a:ext cx="1468073" cy="528507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Prescription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C72351-B155-B4E9-B1EB-6081290E582E}"/>
              </a:ext>
            </a:extLst>
          </p:cNvPr>
          <p:cNvSpPr/>
          <p:nvPr/>
        </p:nvSpPr>
        <p:spPr>
          <a:xfrm>
            <a:off x="3447875" y="3480606"/>
            <a:ext cx="486561" cy="253765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ADD</a:t>
            </a:r>
            <a:endParaRPr lang="en-IN" sz="1000" b="1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8EBBF39-5576-8013-9C38-B99DF55D0ED8}"/>
              </a:ext>
            </a:extLst>
          </p:cNvPr>
          <p:cNvSpPr/>
          <p:nvPr/>
        </p:nvSpPr>
        <p:spPr>
          <a:xfrm>
            <a:off x="4166021" y="3479362"/>
            <a:ext cx="486561" cy="253765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SELL</a:t>
            </a:r>
            <a:endParaRPr lang="en-IN" sz="800" b="1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5E26772-FB91-EA51-7E95-A9F99776D892}"/>
              </a:ext>
            </a:extLst>
          </p:cNvPr>
          <p:cNvSpPr/>
          <p:nvPr/>
        </p:nvSpPr>
        <p:spPr>
          <a:xfrm>
            <a:off x="4890780" y="3494530"/>
            <a:ext cx="713065" cy="188235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Discount</a:t>
            </a:r>
            <a:endParaRPr lang="en-IN" sz="800" b="1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0E5EF66-313A-B54B-BE03-1E4D5674A110}"/>
              </a:ext>
            </a:extLst>
          </p:cNvPr>
          <p:cNvSpPr/>
          <p:nvPr/>
        </p:nvSpPr>
        <p:spPr>
          <a:xfrm>
            <a:off x="5911572" y="3460118"/>
            <a:ext cx="730867" cy="320478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ADD DISEASE</a:t>
            </a:r>
            <a:endParaRPr lang="en-IN" sz="800" b="1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376BB91-855B-51CA-DFD2-797A3C1FBB42}"/>
              </a:ext>
            </a:extLst>
          </p:cNvPr>
          <p:cNvSpPr/>
          <p:nvPr/>
        </p:nvSpPr>
        <p:spPr>
          <a:xfrm>
            <a:off x="6695023" y="3476236"/>
            <a:ext cx="1007203" cy="320479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DISEASE CARE</a:t>
            </a:r>
            <a:endParaRPr lang="en-IN" sz="800" b="1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DE2563B-0D6C-89E2-E082-DE020CFA2451}"/>
              </a:ext>
            </a:extLst>
          </p:cNvPr>
          <p:cNvSpPr/>
          <p:nvPr/>
        </p:nvSpPr>
        <p:spPr>
          <a:xfrm>
            <a:off x="7813559" y="3476236"/>
            <a:ext cx="1007202" cy="286066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BOOK A DOCTOR</a:t>
            </a:r>
            <a:endParaRPr lang="en-IN" sz="800" b="1" dirty="0">
              <a:solidFill>
                <a:schemeClr val="bg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1780F79-A9AA-AFB3-592F-7BDC4160E677}"/>
              </a:ext>
            </a:extLst>
          </p:cNvPr>
          <p:cNvSpPr/>
          <p:nvPr/>
        </p:nvSpPr>
        <p:spPr>
          <a:xfrm>
            <a:off x="7719280" y="4975828"/>
            <a:ext cx="486561" cy="253765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682D1A8-149E-956D-EEC0-7E13A7F24595}"/>
              </a:ext>
            </a:extLst>
          </p:cNvPr>
          <p:cNvSpPr/>
          <p:nvPr/>
        </p:nvSpPr>
        <p:spPr>
          <a:xfrm>
            <a:off x="5530303" y="2533625"/>
            <a:ext cx="486561" cy="253765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4E31F48-48EC-27E0-2BF6-AD5F6426C651}"/>
              </a:ext>
            </a:extLst>
          </p:cNvPr>
          <p:cNvSpPr/>
          <p:nvPr/>
        </p:nvSpPr>
        <p:spPr>
          <a:xfrm>
            <a:off x="7759816" y="2537220"/>
            <a:ext cx="486561" cy="253765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63A6CD0-635B-6B6E-194E-FCFC65D6165F}"/>
              </a:ext>
            </a:extLst>
          </p:cNvPr>
          <p:cNvSpPr/>
          <p:nvPr/>
        </p:nvSpPr>
        <p:spPr>
          <a:xfrm>
            <a:off x="3326236" y="4987459"/>
            <a:ext cx="486561" cy="253765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3F14058-FFF8-8953-850A-EBAD27ED7ACB}"/>
              </a:ext>
            </a:extLst>
          </p:cNvPr>
          <p:cNvSpPr/>
          <p:nvPr/>
        </p:nvSpPr>
        <p:spPr>
          <a:xfrm>
            <a:off x="5461233" y="4945216"/>
            <a:ext cx="486561" cy="253765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8982C19-3B1B-6843-E6AE-37B42E3072A7}"/>
              </a:ext>
            </a:extLst>
          </p:cNvPr>
          <p:cNvSpPr/>
          <p:nvPr/>
        </p:nvSpPr>
        <p:spPr>
          <a:xfrm>
            <a:off x="4416100" y="3082266"/>
            <a:ext cx="130733" cy="296372"/>
          </a:xfrm>
          <a:prstGeom prst="down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C4D36185-C61C-EAD0-5868-22C14E3D32D3}"/>
              </a:ext>
            </a:extLst>
          </p:cNvPr>
          <p:cNvSpPr/>
          <p:nvPr/>
        </p:nvSpPr>
        <p:spPr>
          <a:xfrm>
            <a:off x="6992918" y="3024796"/>
            <a:ext cx="130733" cy="296372"/>
          </a:xfrm>
          <a:prstGeom prst="down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3571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160</TotalTime>
  <Words>578</Words>
  <Application>Microsoft Office PowerPoint</Application>
  <PresentationFormat>Widescreen</PresentationFormat>
  <Paragraphs>72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MS Shell Dlg 2</vt:lpstr>
      <vt:lpstr>Wingdings</vt:lpstr>
      <vt:lpstr>Wingdings 3</vt:lpstr>
      <vt:lpstr>Madison</vt:lpstr>
      <vt:lpstr>Team                     JAVA COURSE PROJECT  Saba Tabassum     - 2003A51100 Samreen                -2003A51131      Under Guidance of    T.SAMPATH KUMAR SIR  </vt:lpstr>
      <vt:lpstr>CONCEPTS LEARNT FROM PROJECT</vt:lpstr>
      <vt:lpstr>PROBLEMS FACED DURING PROJECT</vt:lpstr>
      <vt:lpstr>SOLUTIONS FOR PROBLEMS FACED</vt:lpstr>
      <vt:lpstr>Java GUI data adding to file.</vt:lpstr>
      <vt:lpstr>INTRODUCTION:</vt:lpstr>
      <vt:lpstr>OBJECTIVE</vt:lpstr>
      <vt:lpstr>SOLUTION:</vt:lpstr>
      <vt:lpstr>WORKING MODEL:</vt:lpstr>
      <vt:lpstr>JUSTIFICATIONS 1. Nursery –Nursery Management  </vt:lpstr>
      <vt:lpstr>File After Appending: List of Plants</vt:lpstr>
      <vt:lpstr>Plant Care:</vt:lpstr>
      <vt:lpstr>Campaign</vt:lpstr>
      <vt:lpstr>DOCTOR Patient’s List</vt:lpstr>
      <vt:lpstr>List Of Patients  after Appending</vt:lpstr>
      <vt:lpstr>Using GUI</vt:lpstr>
      <vt:lpstr>PowerPoint Presentation</vt:lpstr>
      <vt:lpstr>PowerPoint Presentation</vt:lpstr>
      <vt:lpstr>DOCTOR’S OPTIONS</vt:lpstr>
      <vt:lpstr>REFERENCES</vt:lpstr>
      <vt:lpstr>CONCLUSION</vt:lpstr>
      <vt:lpstr>ACKNOWLEDGEMENT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                    JAVA COURSE PROJECT  Saba Tabassum     - 2003A51100 Samreen                -2003A51131      Under Guidance of    T.SAMPATH KUMAR SIR  </dc:title>
  <dc:creator>saba tabassum</dc:creator>
  <cp:lastModifiedBy>saba tabassum</cp:lastModifiedBy>
  <cp:revision>10</cp:revision>
  <dcterms:created xsi:type="dcterms:W3CDTF">2022-10-20T03:47:48Z</dcterms:created>
  <dcterms:modified xsi:type="dcterms:W3CDTF">2022-11-18T06:35:03Z</dcterms:modified>
</cp:coreProperties>
</file>